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jpeg" ContentType="image/jpeg"/>
  <Override PartName="/ppt/media/image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</p:sldMasterIdLst>
  <p:sldIdLst>
    <p:sldId id="256" r:id="rId14"/>
  </p:sldIdLst>
  <p:sldSz cx="13004800" cy="97536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" Target="slides/slide1.xml"/><Relationship Id="rId1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367440" y="388080"/>
            <a:ext cx="6267960" cy="162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/>
          </p:nvPr>
        </p:nvSpPr>
        <p:spPr>
          <a:xfrm>
            <a:off x="3367440" y="2282400"/>
            <a:ext cx="6269760" cy="5656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C9B3D3A1-AAB2-43CF-BF5B-7C2ECD3ED056}" type="slidenum">
              <a:t>&lt;#&gt;</a:t>
            </a:fld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367440" y="388080"/>
            <a:ext cx="6267960" cy="162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3367440" y="2282400"/>
            <a:ext cx="6269760" cy="5656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0"/>
          </p:nvPr>
        </p:nvSpPr>
        <p:spPr/>
        <p:txBody>
          <a:bodyPr/>
          <a:p>
            <a:fld id="{8A91C89E-7BA5-474A-A6C2-C5D8A9929FA0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3367440" y="388080"/>
            <a:ext cx="6267960" cy="162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3367440" y="2282400"/>
            <a:ext cx="6269760" cy="5656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56B079AF-7355-4793-9D26-6C6BB292CB6E}" type="slidenum">
              <a:t>&lt;#&gt;</a:t>
            </a:fld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3367440" y="388080"/>
            <a:ext cx="6267960" cy="162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3367440" y="2282400"/>
            <a:ext cx="6269760" cy="5656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AA6471BE-743C-416E-87EB-9605C9117C2E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367440" y="388080"/>
            <a:ext cx="6267960" cy="162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3367440" y="2282400"/>
            <a:ext cx="6269760" cy="5656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EF6D823-9163-4F1A-A275-5DA73949A798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367440" y="388080"/>
            <a:ext cx="6267960" cy="162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367440" y="2282400"/>
            <a:ext cx="6269760" cy="5656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5803AB1-9B9B-403C-8059-5869289D04EA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367440" y="388080"/>
            <a:ext cx="6267960" cy="162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3367440" y="2282400"/>
            <a:ext cx="6269760" cy="5656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1F1A1B79-7122-4169-92C3-7F262351C7F4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367440" y="388080"/>
            <a:ext cx="6267960" cy="162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3367440" y="2282400"/>
            <a:ext cx="6269760" cy="5656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B6CB5278-04C3-42D3-A224-0539E135B34F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367440" y="388080"/>
            <a:ext cx="6267960" cy="162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3367440" y="2282400"/>
            <a:ext cx="6269760" cy="5656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9A845E1-A70E-4060-AA03-4A33D75DD870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3367440" y="388080"/>
            <a:ext cx="6267960" cy="162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/>
          </p:nvPr>
        </p:nvSpPr>
        <p:spPr>
          <a:xfrm>
            <a:off x="3367440" y="2282400"/>
            <a:ext cx="6269760" cy="5656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032A18DF-B837-4158-9C05-BB0AC15415DD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367440" y="388080"/>
            <a:ext cx="6267960" cy="162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3367440" y="2282400"/>
            <a:ext cx="6269760" cy="5656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C3985E50-42AF-4EA9-BD5E-E874DC95ADCD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3367440" y="388080"/>
            <a:ext cx="6267960" cy="162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3367440" y="2282400"/>
            <a:ext cx="6269760" cy="5656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C173144-87FE-470D-A313-C61875071080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3367440" y="388080"/>
            <a:ext cx="6267960" cy="162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3367440" y="2282400"/>
            <a:ext cx="6269760" cy="5656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1"/>
          </p:nvPr>
        </p:nvSpPr>
        <p:spPr>
          <a:xfrm>
            <a:off x="6386400" y="8779680"/>
            <a:ext cx="1624320" cy="519480"/>
          </a:xfrm>
          <a:prstGeom prst="rect">
            <a:avLst/>
          </a:prstGeom>
          <a:noFill/>
          <a:ln w="3240">
            <a:noFill/>
          </a:ln>
        </p:spPr>
        <p:txBody>
          <a:bodyPr lIns="17640" rIns="17640" tIns="17640" bIns="17640" anchor="ctr">
            <a:noAutofit/>
          </a:bodyPr>
          <a:lstStyle>
            <a:lvl1pPr indent="0" algn="r" defTabSz="424800">
              <a:lnSpc>
                <a:spcPct val="100000"/>
              </a:lnSpc>
              <a:buNone/>
              <a:tabLst>
                <a:tab algn="l" pos="0"/>
              </a:tabLst>
              <a:defRPr b="0" lang="es-ES" sz="400" spc="-1" strike="noStrike">
                <a:solidFill>
                  <a:srgbClr val="000000"/>
                </a:solidFill>
                <a:latin typeface="Arial"/>
                <a:ea typeface="Arial"/>
              </a:defRPr>
            </a:lvl1pPr>
          </a:lstStyle>
          <a:p>
            <a:pPr indent="0" algn="r" defTabSz="424800">
              <a:lnSpc>
                <a:spcPct val="100000"/>
              </a:lnSpc>
              <a:buNone/>
              <a:tabLst>
                <a:tab algn="l" pos="0"/>
              </a:tabLst>
            </a:pPr>
            <a:fld id="{80B8BB3A-AEFE-4301-B557-DC2810793451}" type="slidenum">
              <a:rPr b="0" lang="es-ES" sz="400" spc="-1" strike="noStrike">
                <a:solidFill>
                  <a:srgbClr val="000000"/>
                </a:solidFill>
                <a:latin typeface="Arial"/>
                <a:ea typeface="Arial"/>
              </a:rPr>
              <a:t>&lt;número&gt;</a:t>
            </a:fld>
            <a:endParaRPr b="0" lang="es-ES" sz="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3"/>
          <p:cNvSpPr/>
          <p:nvPr/>
        </p:nvSpPr>
        <p:spPr>
          <a:xfrm>
            <a:off x="6580800" y="2282400"/>
            <a:ext cx="3058920" cy="565632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 defTabSz="412920">
              <a:lnSpc>
                <a:spcPct val="90000"/>
              </a:lnSpc>
              <a:spcBef>
                <a:spcPts val="799"/>
              </a:spcBef>
            </a:pPr>
            <a:endParaRPr b="0" lang="es-ES" sz="2000" spc="-35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3367440" y="388080"/>
            <a:ext cx="6267960" cy="162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3367440" y="2282400"/>
            <a:ext cx="6269760" cy="5656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sldNum" idx="10"/>
          </p:nvPr>
        </p:nvSpPr>
        <p:spPr>
          <a:xfrm>
            <a:off x="6386400" y="8779680"/>
            <a:ext cx="1624320" cy="519480"/>
          </a:xfrm>
          <a:prstGeom prst="rect">
            <a:avLst/>
          </a:prstGeom>
          <a:noFill/>
          <a:ln w="3240">
            <a:noFill/>
          </a:ln>
        </p:spPr>
        <p:txBody>
          <a:bodyPr lIns="17640" rIns="17640" tIns="17640" bIns="17640" anchor="ctr">
            <a:noAutofit/>
          </a:bodyPr>
          <a:lstStyle>
            <a:lvl1pPr indent="0" algn="r" defTabSz="424800">
              <a:lnSpc>
                <a:spcPct val="100000"/>
              </a:lnSpc>
              <a:buNone/>
              <a:tabLst>
                <a:tab algn="l" pos="0"/>
              </a:tabLst>
              <a:defRPr b="0" lang="es-ES" sz="400" spc="-1" strike="noStrike">
                <a:solidFill>
                  <a:srgbClr val="000000"/>
                </a:solidFill>
                <a:latin typeface="Arial"/>
                <a:ea typeface="Arial"/>
              </a:defRPr>
            </a:lvl1pPr>
          </a:lstStyle>
          <a:p>
            <a:pPr indent="0" algn="r" defTabSz="424800">
              <a:lnSpc>
                <a:spcPct val="100000"/>
              </a:lnSpc>
              <a:buNone/>
              <a:tabLst>
                <a:tab algn="l" pos="0"/>
              </a:tabLst>
            </a:pPr>
            <a:fld id="{BCF1906F-1B3F-4CF5-82B7-7550ED5663A9}" type="slidenum">
              <a:rPr b="0" lang="es-ES" sz="400" spc="-1" strike="noStrike">
                <a:solidFill>
                  <a:srgbClr val="000000"/>
                </a:solidFill>
                <a:latin typeface="Arial"/>
                <a:ea typeface="Arial"/>
              </a:rPr>
              <a:t>&lt;número&gt;</a:t>
            </a:fld>
            <a:endParaRPr b="0" lang="es-ES" sz="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3"/>
          <p:cNvSpPr/>
          <p:nvPr/>
        </p:nvSpPr>
        <p:spPr>
          <a:xfrm>
            <a:off x="6580800" y="2282400"/>
            <a:ext cx="3058920" cy="26974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 defTabSz="412920">
              <a:lnSpc>
                <a:spcPct val="90000"/>
              </a:lnSpc>
              <a:spcBef>
                <a:spcPts val="799"/>
              </a:spcBef>
            </a:pPr>
            <a:endParaRPr b="0" lang="es-ES" sz="2000" spc="-35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3367440" y="388080"/>
            <a:ext cx="6267960" cy="162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3367440" y="2282400"/>
            <a:ext cx="6269760" cy="5656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sldNum" idx="11"/>
          </p:nvPr>
        </p:nvSpPr>
        <p:spPr>
          <a:xfrm>
            <a:off x="6386400" y="8779680"/>
            <a:ext cx="1624320" cy="519480"/>
          </a:xfrm>
          <a:prstGeom prst="rect">
            <a:avLst/>
          </a:prstGeom>
          <a:noFill/>
          <a:ln w="3240">
            <a:noFill/>
          </a:ln>
        </p:spPr>
        <p:txBody>
          <a:bodyPr lIns="17640" rIns="17640" tIns="17640" bIns="17640" anchor="ctr">
            <a:noAutofit/>
          </a:bodyPr>
          <a:lstStyle>
            <a:lvl1pPr indent="0" algn="r" defTabSz="424800">
              <a:lnSpc>
                <a:spcPct val="100000"/>
              </a:lnSpc>
              <a:buNone/>
              <a:tabLst>
                <a:tab algn="l" pos="0"/>
              </a:tabLst>
              <a:defRPr b="0" lang="es-ES" sz="400" spc="-1" strike="noStrike">
                <a:solidFill>
                  <a:srgbClr val="000000"/>
                </a:solidFill>
                <a:latin typeface="Arial"/>
                <a:ea typeface="Arial"/>
              </a:defRPr>
            </a:lvl1pPr>
          </a:lstStyle>
          <a:p>
            <a:pPr indent="0" algn="r" defTabSz="424800">
              <a:lnSpc>
                <a:spcPct val="100000"/>
              </a:lnSpc>
              <a:buNone/>
              <a:tabLst>
                <a:tab algn="l" pos="0"/>
              </a:tabLst>
            </a:pPr>
            <a:fld id="{C06E4B1B-7A5E-45BF-86C8-3858BCC22215}" type="slidenum">
              <a:rPr b="0" lang="es-ES" sz="400" spc="-1" strike="noStrike">
                <a:solidFill>
                  <a:srgbClr val="000000"/>
                </a:solidFill>
                <a:latin typeface="Arial"/>
                <a:ea typeface="Arial"/>
              </a:rPr>
              <a:t>&lt;número&gt;</a:t>
            </a:fld>
            <a:endParaRPr b="0" lang="es-ES" sz="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3"/>
          <p:cNvSpPr/>
          <p:nvPr/>
        </p:nvSpPr>
        <p:spPr>
          <a:xfrm>
            <a:off x="6580800" y="2282400"/>
            <a:ext cx="3058920" cy="26974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 defTabSz="412920">
              <a:lnSpc>
                <a:spcPct val="90000"/>
              </a:lnSpc>
              <a:spcBef>
                <a:spcPts val="799"/>
              </a:spcBef>
            </a:pPr>
            <a:endParaRPr b="0" lang="es-ES" sz="2000" spc="-35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367440" y="388080"/>
            <a:ext cx="6267960" cy="162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3367440" y="2282400"/>
            <a:ext cx="6269760" cy="5656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sldNum" idx="12"/>
          </p:nvPr>
        </p:nvSpPr>
        <p:spPr>
          <a:xfrm>
            <a:off x="6386400" y="8779680"/>
            <a:ext cx="1624320" cy="519480"/>
          </a:xfrm>
          <a:prstGeom prst="rect">
            <a:avLst/>
          </a:prstGeom>
          <a:noFill/>
          <a:ln w="3240">
            <a:noFill/>
          </a:ln>
        </p:spPr>
        <p:txBody>
          <a:bodyPr lIns="17640" rIns="17640" tIns="17640" bIns="17640" anchor="ctr">
            <a:noAutofit/>
          </a:bodyPr>
          <a:lstStyle>
            <a:lvl1pPr indent="0" algn="r" defTabSz="424800">
              <a:lnSpc>
                <a:spcPct val="100000"/>
              </a:lnSpc>
              <a:buNone/>
              <a:tabLst>
                <a:tab algn="l" pos="0"/>
              </a:tabLst>
              <a:defRPr b="0" lang="es-ES" sz="400" spc="-1" strike="noStrike">
                <a:solidFill>
                  <a:srgbClr val="000000"/>
                </a:solidFill>
                <a:latin typeface="Arial"/>
                <a:ea typeface="Arial"/>
              </a:defRPr>
            </a:lvl1pPr>
          </a:lstStyle>
          <a:p>
            <a:pPr indent="0" algn="r" defTabSz="424800">
              <a:lnSpc>
                <a:spcPct val="100000"/>
              </a:lnSpc>
              <a:buNone/>
              <a:tabLst>
                <a:tab algn="l" pos="0"/>
              </a:tabLst>
            </a:pPr>
            <a:fld id="{1696C49F-2C49-4D2B-B267-FF50557645EF}" type="slidenum">
              <a:rPr b="0" lang="es-ES" sz="400" spc="-1" strike="noStrike">
                <a:solidFill>
                  <a:srgbClr val="000000"/>
                </a:solidFill>
                <a:latin typeface="Arial"/>
                <a:ea typeface="Arial"/>
              </a:rPr>
              <a:t>&lt;número&gt;</a:t>
            </a:fld>
            <a:endParaRPr b="0" lang="es-ES" sz="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367440" y="388080"/>
            <a:ext cx="6267960" cy="162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3367440" y="2282400"/>
            <a:ext cx="6269760" cy="5656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sldNum" idx="2"/>
          </p:nvPr>
        </p:nvSpPr>
        <p:spPr>
          <a:xfrm>
            <a:off x="6386400" y="8779680"/>
            <a:ext cx="1624320" cy="519480"/>
          </a:xfrm>
          <a:prstGeom prst="rect">
            <a:avLst/>
          </a:prstGeom>
          <a:noFill/>
          <a:ln w="3240">
            <a:noFill/>
          </a:ln>
        </p:spPr>
        <p:txBody>
          <a:bodyPr lIns="17640" rIns="17640" tIns="17640" bIns="17640" anchor="ctr">
            <a:noAutofit/>
          </a:bodyPr>
          <a:lstStyle>
            <a:lvl1pPr indent="0" algn="r" defTabSz="424800">
              <a:lnSpc>
                <a:spcPct val="100000"/>
              </a:lnSpc>
              <a:buNone/>
              <a:tabLst>
                <a:tab algn="l" pos="0"/>
              </a:tabLst>
              <a:defRPr b="0" lang="es-ES" sz="400" spc="-1" strike="noStrike">
                <a:solidFill>
                  <a:srgbClr val="000000"/>
                </a:solidFill>
                <a:latin typeface="Arial"/>
                <a:ea typeface="Arial"/>
              </a:defRPr>
            </a:lvl1pPr>
          </a:lstStyle>
          <a:p>
            <a:pPr indent="0" algn="r" defTabSz="424800">
              <a:lnSpc>
                <a:spcPct val="100000"/>
              </a:lnSpc>
              <a:buNone/>
              <a:tabLst>
                <a:tab algn="l" pos="0"/>
              </a:tabLst>
            </a:pPr>
            <a:fld id="{73C5E86E-E48E-4451-AD1B-C1A6BAD90B17}" type="slidenum">
              <a:rPr b="0" lang="es-ES" sz="400" spc="-1" strike="noStrike">
                <a:solidFill>
                  <a:srgbClr val="000000"/>
                </a:solidFill>
                <a:latin typeface="Arial"/>
                <a:ea typeface="Arial"/>
              </a:rPr>
              <a:t>&lt;número&gt;</a:t>
            </a:fld>
            <a:endParaRPr b="0" lang="es-ES" sz="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3"/>
          <p:cNvSpPr/>
          <p:nvPr/>
        </p:nvSpPr>
        <p:spPr>
          <a:xfrm>
            <a:off x="6580800" y="2282400"/>
            <a:ext cx="3058920" cy="26974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 defTabSz="412920">
              <a:lnSpc>
                <a:spcPct val="90000"/>
              </a:lnSpc>
              <a:spcBef>
                <a:spcPts val="799"/>
              </a:spcBef>
            </a:pPr>
            <a:endParaRPr b="0" lang="es-ES" sz="2000" spc="-35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11" name="PlaceHolder 4"/>
          <p:cNvSpPr/>
          <p:nvPr/>
        </p:nvSpPr>
        <p:spPr>
          <a:xfrm>
            <a:off x="3367440" y="5237640"/>
            <a:ext cx="3058920" cy="26974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 defTabSz="412920">
              <a:lnSpc>
                <a:spcPct val="90000"/>
              </a:lnSpc>
              <a:spcBef>
                <a:spcPts val="799"/>
              </a:spcBef>
            </a:pPr>
            <a:endParaRPr b="0" lang="es-ES" sz="2000" spc="-35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367440" y="388080"/>
            <a:ext cx="6267960" cy="162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3367440" y="2282400"/>
            <a:ext cx="6269760" cy="5656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sldNum" idx="3"/>
          </p:nvPr>
        </p:nvSpPr>
        <p:spPr>
          <a:xfrm>
            <a:off x="6386400" y="8779680"/>
            <a:ext cx="1624320" cy="519480"/>
          </a:xfrm>
          <a:prstGeom prst="rect">
            <a:avLst/>
          </a:prstGeom>
          <a:noFill/>
          <a:ln w="3240">
            <a:noFill/>
          </a:ln>
        </p:spPr>
        <p:txBody>
          <a:bodyPr lIns="17640" rIns="17640" tIns="17640" bIns="17640" anchor="ctr">
            <a:noAutofit/>
          </a:bodyPr>
          <a:lstStyle>
            <a:lvl1pPr indent="0" algn="r" defTabSz="424800">
              <a:lnSpc>
                <a:spcPct val="100000"/>
              </a:lnSpc>
              <a:buNone/>
              <a:tabLst>
                <a:tab algn="l" pos="0"/>
              </a:tabLst>
              <a:defRPr b="0" lang="es-ES" sz="400" spc="-1" strike="noStrike">
                <a:solidFill>
                  <a:srgbClr val="000000"/>
                </a:solidFill>
                <a:latin typeface="Arial"/>
                <a:ea typeface="Arial"/>
              </a:defRPr>
            </a:lvl1pPr>
          </a:lstStyle>
          <a:p>
            <a:pPr indent="0" algn="r" defTabSz="424800">
              <a:lnSpc>
                <a:spcPct val="100000"/>
              </a:lnSpc>
              <a:buNone/>
              <a:tabLst>
                <a:tab algn="l" pos="0"/>
              </a:tabLst>
            </a:pPr>
            <a:fld id="{8CD5AC89-3689-47FD-8E85-D18FEE2A8FCF}" type="slidenum">
              <a:rPr b="0" lang="es-ES" sz="400" spc="-1" strike="noStrike">
                <a:solidFill>
                  <a:srgbClr val="000000"/>
                </a:solidFill>
                <a:latin typeface="Arial"/>
                <a:ea typeface="Arial"/>
              </a:rPr>
              <a:t>&lt;número&gt;</a:t>
            </a:fld>
            <a:endParaRPr b="0" lang="es-ES" sz="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3"/>
          <p:cNvSpPr/>
          <p:nvPr/>
        </p:nvSpPr>
        <p:spPr>
          <a:xfrm>
            <a:off x="5487840" y="2282400"/>
            <a:ext cx="2018160" cy="26974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 defTabSz="412920">
              <a:lnSpc>
                <a:spcPct val="90000"/>
              </a:lnSpc>
              <a:spcBef>
                <a:spcPts val="799"/>
              </a:spcBef>
            </a:pPr>
            <a:endParaRPr b="0" lang="es-ES" sz="2000" spc="-35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18" name="PlaceHolder 4"/>
          <p:cNvSpPr/>
          <p:nvPr/>
        </p:nvSpPr>
        <p:spPr>
          <a:xfrm>
            <a:off x="7607880" y="2282400"/>
            <a:ext cx="2018160" cy="26974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 defTabSz="412920">
              <a:lnSpc>
                <a:spcPct val="90000"/>
              </a:lnSpc>
              <a:spcBef>
                <a:spcPts val="799"/>
              </a:spcBef>
            </a:pPr>
            <a:endParaRPr b="0" lang="es-ES" sz="2000" spc="-35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19" name="PlaceHolder 5"/>
          <p:cNvSpPr/>
          <p:nvPr/>
        </p:nvSpPr>
        <p:spPr>
          <a:xfrm>
            <a:off x="3367440" y="5237640"/>
            <a:ext cx="2018160" cy="26974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 defTabSz="412920">
              <a:lnSpc>
                <a:spcPct val="90000"/>
              </a:lnSpc>
              <a:spcBef>
                <a:spcPts val="799"/>
              </a:spcBef>
            </a:pPr>
            <a:endParaRPr b="0" lang="es-ES" sz="2000" spc="-35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20" name="PlaceHolder 6"/>
          <p:cNvSpPr/>
          <p:nvPr/>
        </p:nvSpPr>
        <p:spPr>
          <a:xfrm>
            <a:off x="5487840" y="5237640"/>
            <a:ext cx="2018160" cy="26974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rmAutofit/>
          </a:bodyPr>
          <a:p>
            <a:pPr defTabSz="412920">
              <a:lnSpc>
                <a:spcPct val="90000"/>
              </a:lnSpc>
              <a:spcBef>
                <a:spcPts val="799"/>
              </a:spcBef>
            </a:pPr>
            <a:endParaRPr b="0" lang="es-ES" sz="2000" spc="-35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3367440" y="388080"/>
            <a:ext cx="6267960" cy="162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3367440" y="2282400"/>
            <a:ext cx="6269760" cy="5656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sldNum" idx="4"/>
          </p:nvPr>
        </p:nvSpPr>
        <p:spPr>
          <a:xfrm>
            <a:off x="6386400" y="8779680"/>
            <a:ext cx="1624320" cy="519480"/>
          </a:xfrm>
          <a:prstGeom prst="rect">
            <a:avLst/>
          </a:prstGeom>
          <a:noFill/>
          <a:ln w="3240">
            <a:noFill/>
          </a:ln>
        </p:spPr>
        <p:txBody>
          <a:bodyPr lIns="17640" rIns="17640" tIns="17640" bIns="17640" anchor="ctr">
            <a:noAutofit/>
          </a:bodyPr>
          <a:lstStyle>
            <a:lvl1pPr indent="0" algn="r" defTabSz="424800">
              <a:lnSpc>
                <a:spcPct val="100000"/>
              </a:lnSpc>
              <a:buNone/>
              <a:tabLst>
                <a:tab algn="l" pos="0"/>
              </a:tabLst>
              <a:defRPr b="0" lang="es-ES" sz="400" spc="-1" strike="noStrike">
                <a:solidFill>
                  <a:srgbClr val="000000"/>
                </a:solidFill>
                <a:latin typeface="Arial"/>
                <a:ea typeface="Arial"/>
              </a:defRPr>
            </a:lvl1pPr>
          </a:lstStyle>
          <a:p>
            <a:pPr indent="0" algn="r" defTabSz="424800">
              <a:lnSpc>
                <a:spcPct val="100000"/>
              </a:lnSpc>
              <a:buNone/>
              <a:tabLst>
                <a:tab algn="l" pos="0"/>
              </a:tabLst>
            </a:pPr>
            <a:fld id="{3ABA5E50-CFC4-47E6-90D7-738365518ECB}" type="slidenum">
              <a:rPr b="0" lang="es-ES" sz="400" spc="-1" strike="noStrike">
                <a:solidFill>
                  <a:srgbClr val="000000"/>
                </a:solidFill>
                <a:latin typeface="Arial"/>
                <a:ea typeface="Arial"/>
              </a:rPr>
              <a:t>&lt;número&gt;</a:t>
            </a:fld>
            <a:endParaRPr b="0" lang="es-ES" sz="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367440" y="388080"/>
            <a:ext cx="6267960" cy="162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367440" y="2282400"/>
            <a:ext cx="6269760" cy="5656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sldNum" idx="5"/>
          </p:nvPr>
        </p:nvSpPr>
        <p:spPr>
          <a:xfrm>
            <a:off x="6386400" y="8779680"/>
            <a:ext cx="1624320" cy="519480"/>
          </a:xfrm>
          <a:prstGeom prst="rect">
            <a:avLst/>
          </a:prstGeom>
          <a:noFill/>
          <a:ln w="3240">
            <a:noFill/>
          </a:ln>
        </p:spPr>
        <p:txBody>
          <a:bodyPr lIns="17640" rIns="17640" tIns="17640" bIns="17640" anchor="ctr">
            <a:noAutofit/>
          </a:bodyPr>
          <a:lstStyle>
            <a:lvl1pPr indent="0" algn="r" defTabSz="424800">
              <a:lnSpc>
                <a:spcPct val="100000"/>
              </a:lnSpc>
              <a:buNone/>
              <a:tabLst>
                <a:tab algn="l" pos="0"/>
              </a:tabLst>
              <a:defRPr b="0" lang="es-ES" sz="400" spc="-1" strike="noStrike">
                <a:solidFill>
                  <a:srgbClr val="000000"/>
                </a:solidFill>
                <a:latin typeface="Arial"/>
                <a:ea typeface="Arial"/>
              </a:defRPr>
            </a:lvl1pPr>
          </a:lstStyle>
          <a:p>
            <a:pPr indent="0" algn="r" defTabSz="424800">
              <a:lnSpc>
                <a:spcPct val="100000"/>
              </a:lnSpc>
              <a:buNone/>
              <a:tabLst>
                <a:tab algn="l" pos="0"/>
              </a:tabLst>
            </a:pPr>
            <a:fld id="{8FA336F9-4592-4FC0-A680-29B0D17A43EA}" type="slidenum">
              <a:rPr b="0" lang="es-ES" sz="400" spc="-1" strike="noStrike">
                <a:solidFill>
                  <a:srgbClr val="000000"/>
                </a:solidFill>
                <a:latin typeface="Arial"/>
                <a:ea typeface="Arial"/>
              </a:rPr>
              <a:t>&lt;número&gt;</a:t>
            </a:fld>
            <a:endParaRPr b="0" lang="es-ES" sz="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367440" y="388080"/>
            <a:ext cx="6267960" cy="162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3367440" y="2282400"/>
            <a:ext cx="6269760" cy="5656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sldNum" idx="6"/>
          </p:nvPr>
        </p:nvSpPr>
        <p:spPr>
          <a:xfrm>
            <a:off x="6386400" y="8779680"/>
            <a:ext cx="1624320" cy="519480"/>
          </a:xfrm>
          <a:prstGeom prst="rect">
            <a:avLst/>
          </a:prstGeom>
          <a:noFill/>
          <a:ln w="3240">
            <a:noFill/>
          </a:ln>
        </p:spPr>
        <p:txBody>
          <a:bodyPr lIns="17640" rIns="17640" tIns="17640" bIns="17640" anchor="ctr">
            <a:noAutofit/>
          </a:bodyPr>
          <a:lstStyle>
            <a:lvl1pPr indent="0" algn="r" defTabSz="424800">
              <a:lnSpc>
                <a:spcPct val="100000"/>
              </a:lnSpc>
              <a:buNone/>
              <a:tabLst>
                <a:tab algn="l" pos="0"/>
              </a:tabLst>
              <a:defRPr b="0" lang="es-ES" sz="400" spc="-1" strike="noStrike">
                <a:solidFill>
                  <a:srgbClr val="000000"/>
                </a:solidFill>
                <a:latin typeface="Arial"/>
                <a:ea typeface="Arial"/>
              </a:defRPr>
            </a:lvl1pPr>
          </a:lstStyle>
          <a:p>
            <a:pPr indent="0" algn="r" defTabSz="424800">
              <a:lnSpc>
                <a:spcPct val="100000"/>
              </a:lnSpc>
              <a:buNone/>
              <a:tabLst>
                <a:tab algn="l" pos="0"/>
              </a:tabLst>
            </a:pPr>
            <a:fld id="{24A63936-F78A-4BFF-8517-2E4F6D8B73AA}" type="slidenum">
              <a:rPr b="0" lang="es-ES" sz="400" spc="-1" strike="noStrike">
                <a:solidFill>
                  <a:srgbClr val="000000"/>
                </a:solidFill>
                <a:latin typeface="Arial"/>
                <a:ea typeface="Arial"/>
              </a:rPr>
              <a:t>&lt;número&gt;</a:t>
            </a:fld>
            <a:endParaRPr b="0" lang="es-ES" sz="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3367440" y="388080"/>
            <a:ext cx="6267960" cy="162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3367440" y="2282400"/>
            <a:ext cx="6269760" cy="5656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sldNum" idx="7"/>
          </p:nvPr>
        </p:nvSpPr>
        <p:spPr>
          <a:xfrm>
            <a:off x="6386400" y="8779680"/>
            <a:ext cx="1624320" cy="519480"/>
          </a:xfrm>
          <a:prstGeom prst="rect">
            <a:avLst/>
          </a:prstGeom>
          <a:noFill/>
          <a:ln w="3240">
            <a:noFill/>
          </a:ln>
        </p:spPr>
        <p:txBody>
          <a:bodyPr lIns="17640" rIns="17640" tIns="17640" bIns="17640" anchor="ctr">
            <a:noAutofit/>
          </a:bodyPr>
          <a:lstStyle>
            <a:lvl1pPr indent="0" algn="r" defTabSz="424800">
              <a:lnSpc>
                <a:spcPct val="100000"/>
              </a:lnSpc>
              <a:buNone/>
              <a:tabLst>
                <a:tab algn="l" pos="0"/>
              </a:tabLst>
              <a:defRPr b="0" lang="es-ES" sz="400" spc="-1" strike="noStrike">
                <a:solidFill>
                  <a:srgbClr val="000000"/>
                </a:solidFill>
                <a:latin typeface="Arial"/>
                <a:ea typeface="Arial"/>
              </a:defRPr>
            </a:lvl1pPr>
          </a:lstStyle>
          <a:p>
            <a:pPr indent="0" algn="r" defTabSz="424800">
              <a:lnSpc>
                <a:spcPct val="100000"/>
              </a:lnSpc>
              <a:buNone/>
              <a:tabLst>
                <a:tab algn="l" pos="0"/>
              </a:tabLst>
            </a:pPr>
            <a:fld id="{8641C043-5884-4654-8BDE-C84BA7803EB7}" type="slidenum">
              <a:rPr b="0" lang="es-ES" sz="400" spc="-1" strike="noStrike">
                <a:solidFill>
                  <a:srgbClr val="000000"/>
                </a:solidFill>
                <a:latin typeface="Arial"/>
                <a:ea typeface="Arial"/>
              </a:rPr>
              <a:t>&lt;número&gt;</a:t>
            </a:fld>
            <a:endParaRPr b="0" lang="es-ES" sz="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3367440" y="388080"/>
            <a:ext cx="6267960" cy="162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3367440" y="2282400"/>
            <a:ext cx="6269760" cy="5656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sldNum" idx="8"/>
          </p:nvPr>
        </p:nvSpPr>
        <p:spPr>
          <a:xfrm>
            <a:off x="6386400" y="8779680"/>
            <a:ext cx="1624320" cy="519480"/>
          </a:xfrm>
          <a:prstGeom prst="rect">
            <a:avLst/>
          </a:prstGeom>
          <a:noFill/>
          <a:ln w="3240">
            <a:noFill/>
          </a:ln>
        </p:spPr>
        <p:txBody>
          <a:bodyPr lIns="17640" rIns="17640" tIns="17640" bIns="17640" anchor="ctr">
            <a:noAutofit/>
          </a:bodyPr>
          <a:lstStyle>
            <a:lvl1pPr indent="0" algn="r" defTabSz="424800">
              <a:lnSpc>
                <a:spcPct val="100000"/>
              </a:lnSpc>
              <a:buNone/>
              <a:tabLst>
                <a:tab algn="l" pos="0"/>
              </a:tabLst>
              <a:defRPr b="0" lang="es-ES" sz="400" spc="-1" strike="noStrike">
                <a:solidFill>
                  <a:srgbClr val="000000"/>
                </a:solidFill>
                <a:latin typeface="Arial"/>
                <a:ea typeface="Arial"/>
              </a:defRPr>
            </a:lvl1pPr>
          </a:lstStyle>
          <a:p>
            <a:pPr indent="0" algn="r" defTabSz="424800">
              <a:lnSpc>
                <a:spcPct val="100000"/>
              </a:lnSpc>
              <a:buNone/>
              <a:tabLst>
                <a:tab algn="l" pos="0"/>
              </a:tabLst>
            </a:pPr>
            <a:fld id="{B775DC57-BBB0-4CDA-8A14-EBB007B6D8F2}" type="slidenum">
              <a:rPr b="0" lang="es-ES" sz="400" spc="-1" strike="noStrike">
                <a:solidFill>
                  <a:srgbClr val="000000"/>
                </a:solidFill>
                <a:latin typeface="Arial"/>
                <a:ea typeface="Arial"/>
              </a:rPr>
              <a:t>&lt;número&gt;</a:t>
            </a:fld>
            <a:endParaRPr b="0" lang="es-ES" sz="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3367440" y="388080"/>
            <a:ext cx="6267960" cy="162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3367440" y="2282400"/>
            <a:ext cx="6269760" cy="5656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sldNum" idx="9"/>
          </p:nvPr>
        </p:nvSpPr>
        <p:spPr>
          <a:xfrm>
            <a:off x="6386400" y="8779680"/>
            <a:ext cx="1624320" cy="519480"/>
          </a:xfrm>
          <a:prstGeom prst="rect">
            <a:avLst/>
          </a:prstGeom>
          <a:noFill/>
          <a:ln w="3240">
            <a:noFill/>
          </a:ln>
        </p:spPr>
        <p:txBody>
          <a:bodyPr lIns="17640" rIns="17640" tIns="17640" bIns="17640" anchor="ctr">
            <a:noAutofit/>
          </a:bodyPr>
          <a:lstStyle>
            <a:lvl1pPr indent="0" algn="r" defTabSz="424800">
              <a:lnSpc>
                <a:spcPct val="100000"/>
              </a:lnSpc>
              <a:buNone/>
              <a:tabLst>
                <a:tab algn="l" pos="0"/>
              </a:tabLst>
              <a:defRPr b="0" lang="es-ES" sz="400" spc="-1" strike="noStrike">
                <a:solidFill>
                  <a:srgbClr val="000000"/>
                </a:solidFill>
                <a:latin typeface="Arial"/>
                <a:ea typeface="Arial"/>
              </a:defRPr>
            </a:lvl1pPr>
          </a:lstStyle>
          <a:p>
            <a:pPr indent="0" algn="r" defTabSz="424800">
              <a:lnSpc>
                <a:spcPct val="100000"/>
              </a:lnSpc>
              <a:buNone/>
              <a:tabLst>
                <a:tab algn="l" pos="0"/>
              </a:tabLst>
            </a:pPr>
            <a:fld id="{97AB4140-CAC8-4DB7-BC4E-F9A0F0ED8B6D}" type="slidenum">
              <a:rPr b="0" lang="es-ES" sz="400" spc="-1" strike="noStrike">
                <a:solidFill>
                  <a:srgbClr val="000000"/>
                </a:solidFill>
                <a:latin typeface="Arial"/>
                <a:ea typeface="Arial"/>
              </a:rPr>
              <a:t>&lt;número&gt;</a:t>
            </a:fld>
            <a:endParaRPr b="0" lang="es-ES" sz="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"/>
          <p:cNvGrpSpPr/>
          <p:nvPr/>
        </p:nvGrpSpPr>
        <p:grpSpPr>
          <a:xfrm>
            <a:off x="0" y="0"/>
            <a:ext cx="13003920" cy="1881360"/>
            <a:chOff x="0" y="0"/>
            <a:chExt cx="13003920" cy="1881360"/>
          </a:xfrm>
        </p:grpSpPr>
        <p:sp>
          <p:nvSpPr>
            <p:cNvPr id="70" name=""/>
            <p:cNvSpPr/>
            <p:nvPr/>
          </p:nvSpPr>
          <p:spPr>
            <a:xfrm>
              <a:off x="0" y="0"/>
              <a:ext cx="13003920" cy="1881360"/>
            </a:xfrm>
            <a:prstGeom prst="rect">
              <a:avLst/>
            </a:prstGeom>
            <a:solidFill>
              <a:srgbClr val="f26e0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ffffff"/>
                </a:solidFill>
                <a:latin typeface="Arial"/>
                <a:ea typeface="Arial"/>
              </a:endParaRPr>
            </a:p>
          </p:txBody>
        </p:sp>
        <p:pic>
          <p:nvPicPr>
            <p:cNvPr id="71" name="" descr=""/>
            <p:cNvPicPr/>
            <p:nvPr/>
          </p:nvPicPr>
          <p:blipFill>
            <a:blip r:embed="rId1"/>
            <a:stretch/>
          </p:blipFill>
          <p:spPr>
            <a:xfrm>
              <a:off x="1980000" y="0"/>
              <a:ext cx="9178920" cy="188136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72" name="" descr=""/>
          <p:cNvPicPr/>
          <p:nvPr/>
        </p:nvPicPr>
        <p:blipFill>
          <a:blip r:embed="rId2"/>
          <a:stretch/>
        </p:blipFill>
        <p:spPr>
          <a:xfrm>
            <a:off x="180000" y="8664480"/>
            <a:ext cx="1079280" cy="929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 pitchFamily="0" charset="1"/>
        <a:ea typeface="Arial" pitchFamily="0" charset="1"/>
        <a:cs typeface="Arial" pitchFamily="0" charset="1"/>
      </a:majorFont>
      <a:minorFont>
        <a:latin typeface="Helvetica" pitchFamily="0" charset="1"/>
        <a:ea typeface="Helvetica" pitchFamily="0" charset="1"/>
        <a:cs typeface="Helvetica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 pitchFamily="0" charset="1"/>
        <a:ea typeface="Arial" pitchFamily="0" charset="1"/>
        <a:cs typeface="Arial" pitchFamily="0" charset="1"/>
      </a:majorFont>
      <a:minorFont>
        <a:latin typeface="Helvetica" pitchFamily="0" charset="1"/>
        <a:ea typeface="Helvetica" pitchFamily="0" charset="1"/>
        <a:cs typeface="Helvetica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 pitchFamily="0" charset="1"/>
        <a:ea typeface="Arial" pitchFamily="0" charset="1"/>
        <a:cs typeface="Arial" pitchFamily="0" charset="1"/>
      </a:majorFont>
      <a:minorFont>
        <a:latin typeface="Helvetica" pitchFamily="0" charset="1"/>
        <a:ea typeface="Helvetica" pitchFamily="0" charset="1"/>
        <a:cs typeface="Helvetica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 pitchFamily="0" charset="1"/>
        <a:ea typeface="Arial" pitchFamily="0" charset="1"/>
        <a:cs typeface="Arial" pitchFamily="0" charset="1"/>
      </a:majorFont>
      <a:minorFont>
        <a:latin typeface="Helvetica" pitchFamily="0" charset="1"/>
        <a:ea typeface="Helvetica" pitchFamily="0" charset="1"/>
        <a:cs typeface="Helvetica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 pitchFamily="0" charset="1"/>
        <a:ea typeface="Arial" pitchFamily="0" charset="1"/>
        <a:cs typeface="Arial" pitchFamily="0" charset="1"/>
      </a:majorFont>
      <a:minorFont>
        <a:latin typeface="Helvetica" pitchFamily="0" charset="1"/>
        <a:ea typeface="Helvetica" pitchFamily="0" charset="1"/>
        <a:cs typeface="Helvetica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 pitchFamily="0" charset="1"/>
        <a:ea typeface="Arial" pitchFamily="0" charset="1"/>
        <a:cs typeface="Arial" pitchFamily="0" charset="1"/>
      </a:majorFont>
      <a:minorFont>
        <a:latin typeface="Helvetica" pitchFamily="0" charset="1"/>
        <a:ea typeface="Helvetica" pitchFamily="0" charset="1"/>
        <a:cs typeface="Helvetica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 pitchFamily="0" charset="1"/>
        <a:ea typeface="Arial" pitchFamily="0" charset="1"/>
        <a:cs typeface="Arial" pitchFamily="0" charset="1"/>
      </a:majorFont>
      <a:minorFont>
        <a:latin typeface="Helvetica" pitchFamily="0" charset="1"/>
        <a:ea typeface="Helvetica" pitchFamily="0" charset="1"/>
        <a:cs typeface="Helvetica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 pitchFamily="0" charset="1"/>
        <a:ea typeface="Arial" pitchFamily="0" charset="1"/>
        <a:cs typeface="Arial" pitchFamily="0" charset="1"/>
      </a:majorFont>
      <a:minorFont>
        <a:latin typeface="Helvetica" pitchFamily="0" charset="1"/>
        <a:ea typeface="Helvetica" pitchFamily="0" charset="1"/>
        <a:cs typeface="Helvetica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 pitchFamily="0" charset="1"/>
        <a:ea typeface="Arial" pitchFamily="0" charset="1"/>
        <a:cs typeface="Arial" pitchFamily="0" charset="1"/>
      </a:majorFont>
      <a:minorFont>
        <a:latin typeface="Helvetica" pitchFamily="0" charset="1"/>
        <a:ea typeface="Helvetica" pitchFamily="0" charset="1"/>
        <a:cs typeface="Helvetica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 pitchFamily="0" charset="1"/>
        <a:ea typeface="Arial" pitchFamily="0" charset="1"/>
        <a:cs typeface="Arial" pitchFamily="0" charset="1"/>
      </a:majorFont>
      <a:minorFont>
        <a:latin typeface="Helvetica" pitchFamily="0" charset="1"/>
        <a:ea typeface="Helvetica" pitchFamily="0" charset="1"/>
        <a:cs typeface="Helvetica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 pitchFamily="0" charset="1"/>
        <a:ea typeface="Arial" pitchFamily="0" charset="1"/>
        <a:cs typeface="Arial" pitchFamily="0" charset="1"/>
      </a:majorFont>
      <a:minorFont>
        <a:latin typeface="Helvetica" pitchFamily="0" charset="1"/>
        <a:ea typeface="Helvetica" pitchFamily="0" charset="1"/>
        <a:cs typeface="Helvetica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 pitchFamily="0" charset="1"/>
        <a:ea typeface="Arial" pitchFamily="0" charset="1"/>
        <a:cs typeface="Arial" pitchFamily="0" charset="1"/>
      </a:majorFont>
      <a:minorFont>
        <a:latin typeface="Helvetica" pitchFamily="0" charset="1"/>
        <a:ea typeface="Helvetica" pitchFamily="0" charset="1"/>
        <a:cs typeface="Helvetica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Application>LibreOffice/24.2.0.3$Windows_X86_64 LibreOffice_project/da48488a73ddd66ea24cf16bbc4f7b9c08e9bea1</Application>
  <AppVersion>15.0000</AppVersion>
  <Words>51</Words>
  <Paragraphs>16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marta</dc:creator>
  <dc:description/>
  <dc:language>es-ES</dc:language>
  <cp:lastModifiedBy/>
  <dcterms:modified xsi:type="dcterms:W3CDTF">2024-03-22T08:56:27Z</dcterms:modified>
  <cp:revision>7</cp:revision>
  <dc:subject/>
  <dc:title>Presentación de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Personalizado</vt:lpwstr>
  </property>
  <property fmtid="{D5CDD505-2E9C-101B-9397-08002B2CF9AE}" pid="3" name="Slides">
    <vt:i4>8</vt:i4>
  </property>
</Properties>
</file>